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Source Code Pro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ac24fec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ac24fec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tbmKIErjn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gif"/><Relationship Id="rId5" Type="http://schemas.openxmlformats.org/officeDocument/2006/relationships/image" Target="../media/image4.png"/><Relationship Id="rId6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9.gif"/><Relationship Id="rId6" Type="http://schemas.openxmlformats.org/officeDocument/2006/relationships/image" Target="../media/image2.gif"/><Relationship Id="rId7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Relationship Id="rId4" Type="http://schemas.openxmlformats.org/officeDocument/2006/relationships/image" Target="../media/image5.jpg"/><Relationship Id="rId5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Algorithm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fr" sz="1400"/>
              <a:t>Suite d’instructions = algorithme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fr" sz="1400"/>
              <a:t>Destiné à être </a:t>
            </a:r>
            <a:r>
              <a:rPr b="1" lang="fr" sz="1400"/>
              <a:t>exécuté par une machine 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fr" sz="1400"/>
              <a:t>Écrit dans un langage qu’elle comprend</a:t>
            </a:r>
            <a:endParaRPr b="1" sz="1400"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 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1971" r="11971" t="0"/>
          <a:stretch/>
        </p:blipFill>
        <p:spPr>
          <a:xfrm>
            <a:off x="3274676" y="0"/>
            <a:ext cx="5869322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 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internet :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https://www.youtube.com/watch?v=tbmKIErjnns</a:t>
            </a:r>
            <a:r>
              <a:rPr lang="fr"/>
              <a:t>, le 20 février 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430800" y="18135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Progammation informatique - Algorithm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Ordinateur</a:t>
            </a:r>
            <a:r>
              <a:rPr lang="fr"/>
              <a:t> - </a:t>
            </a:r>
            <a:r>
              <a:rPr lang="fr"/>
              <a:t>Téléphone</a:t>
            </a:r>
            <a:r>
              <a:rPr lang="fr"/>
              <a:t> 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58800" y="1585379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I Fonctionne avec des programmes faits d’algorithmes</a:t>
            </a:r>
            <a:endParaRPr/>
          </a:p>
        </p:txBody>
      </p:sp>
      <p:pic>
        <p:nvPicPr>
          <p:cNvPr descr="Ordinateur Chromebook ouvert"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7626" r="7634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oir orienté en mode portrait"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0" l="19013" r="19013" t="0"/>
          <a:stretch/>
        </p:blipFill>
        <p:spPr>
          <a:xfrm>
            <a:off x="7269175" y="1858795"/>
            <a:ext cx="1514675" cy="269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des courses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Algorithme ? 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Suite d’instructions</a:t>
            </a:r>
            <a:r>
              <a:rPr lang="f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Etape par étape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Résultat ou </a:t>
            </a:r>
            <a:r>
              <a:rPr lang="fr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résout</a:t>
            </a:r>
            <a:r>
              <a:rPr lang="fr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un problème </a:t>
            </a:r>
            <a:endParaRPr sz="9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879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 quotidien 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None/>
            </a:pPr>
            <a:r>
              <a:rPr lang="fr"/>
              <a:t>On a en fait tous les jours 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9520" l="0" r="0" t="9520"/>
          <a:stretch/>
        </p:blipFill>
        <p:spPr>
          <a:xfrm>
            <a:off x="425023" y="397950"/>
            <a:ext cx="3890970" cy="199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5">
            <a:alphaModFix/>
          </a:blip>
          <a:srcRect b="15074" l="0" r="0" t="15074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6">
            <a:alphaModFix/>
          </a:blip>
          <a:srcRect b="31717" l="0" r="0" t="31717"/>
          <a:stretch/>
        </p:blipFill>
        <p:spPr>
          <a:xfrm>
            <a:off x="2472505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318850" y="37242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3"/>
                </a:solidFill>
              </a:rPr>
              <a:t>Pas frais 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/>
              <a:t>Dans le placard </a:t>
            </a:r>
            <a:endParaRPr sz="1200"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7">
            <a:alphaModFix/>
          </a:blip>
          <a:srcRect b="0" l="4337" r="4346" t="0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4294967295" type="body"/>
          </p:nvPr>
        </p:nvSpPr>
        <p:spPr>
          <a:xfrm>
            <a:off x="4901450" y="387647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3"/>
                </a:solidFill>
              </a:rPr>
              <a:t>Frais  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/>
              <a:t>Dans le Frigo</a:t>
            </a:r>
            <a:endParaRPr sz="1200"/>
          </a:p>
        </p:txBody>
      </p:sp>
      <p:cxnSp>
        <p:nvCxnSpPr>
          <p:cNvPr id="113" name="Google Shape;113;p18"/>
          <p:cNvCxnSpPr/>
          <p:nvPr/>
        </p:nvCxnSpPr>
        <p:spPr>
          <a:xfrm flipH="1">
            <a:off x="2076525" y="4099975"/>
            <a:ext cx="201000" cy="3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8"/>
          <p:cNvCxnSpPr/>
          <p:nvPr/>
        </p:nvCxnSpPr>
        <p:spPr>
          <a:xfrm flipH="1">
            <a:off x="6669850" y="3994150"/>
            <a:ext cx="677100" cy="4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Suite d’instructions </a:t>
            </a:r>
            <a:endParaRPr/>
          </a:p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Classer 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Trier 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fr"/>
              <a:t>Ranger 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la progammation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fr" sz="2400"/>
              <a:t>ça donne quoi ?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25134" r="25134" t="0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0" l="12196" r="12189" t="0"/>
          <a:stretch/>
        </p:blipFill>
        <p:spPr>
          <a:xfrm>
            <a:off x="4738175" y="434175"/>
            <a:ext cx="3783525" cy="17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5">
            <a:alphaModFix/>
          </a:blip>
          <a:srcRect b="20100" l="0" r="0" t="20094"/>
          <a:stretch/>
        </p:blipFill>
        <p:spPr>
          <a:xfrm>
            <a:off x="4695825" y="2289750"/>
            <a:ext cx="3783525" cy="2262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